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8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6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3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2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4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9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2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2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MAKSUD &amp; ALUR ACARA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687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357554" y="4500571"/>
            <a:ext cx="5286412" cy="1643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500034" y="1357299"/>
            <a:ext cx="5286412" cy="1643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796713"/>
          </a:xfrm>
        </p:spPr>
        <p:txBody>
          <a:bodyPr/>
          <a:lstStyle/>
          <a:p>
            <a:r>
              <a:rPr lang="id-ID" dirty="0" smtClean="0"/>
              <a:t>Alur Acara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56" y="1457327"/>
            <a:ext cx="2471726" cy="14716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 smtClean="0"/>
              <a:t>Talkshow :</a:t>
            </a:r>
          </a:p>
          <a:p>
            <a:pPr>
              <a:buNone/>
            </a:pPr>
            <a:r>
              <a:rPr lang="id-ID" dirty="0" smtClean="0"/>
              <a:t>	Advokasi &amp; Promosi untuk Meningkatkan Sanitasi Layak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57596" y="1428740"/>
            <a:ext cx="2471726" cy="1428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r>
              <a:rPr lang="id-ID" sz="3200" b="1" dirty="0"/>
              <a:t>Penjelasan :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3200" dirty="0"/>
              <a:t>Maksud dan alur acara: HI</a:t>
            </a: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3200" dirty="0"/>
              <a:t>Konsep Advokasi dan Promosi : HI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596" y="1142984"/>
            <a:ext cx="4286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71802" y="1138466"/>
            <a:ext cx="4286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000" dirty="0"/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572132" y="1138468"/>
            <a:ext cx="2857520" cy="1719031"/>
            <a:chOff x="5572132" y="1138466"/>
            <a:chExt cx="2857520" cy="1719031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5957926" y="1428738"/>
              <a:ext cx="2471726" cy="14287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/>
            <a:p>
              <a:pPr marL="342900" indent="-342900" defTabSz="914400">
                <a:spcBef>
                  <a:spcPct val="20000"/>
                </a:spcBef>
                <a:defRPr/>
              </a:pPr>
              <a:r>
                <a:rPr lang="id-ID" sz="3200" b="1" dirty="0"/>
                <a:t>Pejelasan &amp; Disko 1 :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Analisis masalah dan penentuan  tujuan: HI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Arahan Disko : DTW &amp; WP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Diskusi kelompok 1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72132" y="1138466"/>
              <a:ext cx="42862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5000" dirty="0"/>
                <a:t>3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57158" y="2781540"/>
            <a:ext cx="2786082" cy="1719032"/>
            <a:chOff x="357158" y="2781540"/>
            <a:chExt cx="2786082" cy="1719032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671514" y="3071813"/>
              <a:ext cx="2471726" cy="14287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/>
            <a:p>
              <a:pPr marL="342900" indent="-342900" defTabSz="914400">
                <a:spcBef>
                  <a:spcPct val="20000"/>
                </a:spcBef>
                <a:defRPr/>
              </a:pPr>
              <a:r>
                <a:rPr lang="id-ID" sz="3200" b="1" dirty="0"/>
                <a:t>Pejelasan &amp; Disko 2 :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Perumusan Pesan Advokasi: BG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Diskusi kelompok 2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7158" y="2781540"/>
              <a:ext cx="42862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5000" dirty="0"/>
                <a:t>4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28926" y="2781540"/>
            <a:ext cx="2857520" cy="1719030"/>
            <a:chOff x="2928926" y="2781540"/>
            <a:chExt cx="2857520" cy="171903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314720" y="3071811"/>
              <a:ext cx="2471726" cy="14287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/>
            <a:p>
              <a:pPr marL="342900" indent="-342900" defTabSz="914400">
                <a:spcBef>
                  <a:spcPct val="20000"/>
                </a:spcBef>
                <a:defRPr/>
              </a:pPr>
              <a:r>
                <a:rPr lang="id-ID" sz="3200" b="1" dirty="0"/>
                <a:t>Pejelasan &amp; Disko 3 :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Perumusan Pesan Promosi: RTD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Diskusi kelompok 3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8926" y="2781540"/>
              <a:ext cx="42862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5000" dirty="0"/>
                <a:t>5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43570" y="2714620"/>
            <a:ext cx="2857520" cy="1785952"/>
            <a:chOff x="5643570" y="2714620"/>
            <a:chExt cx="2857520" cy="1785952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6029364" y="3071813"/>
              <a:ext cx="2471726" cy="14287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/>
            <a:p>
              <a:pPr marL="342900" indent="-342900" defTabSz="914400">
                <a:spcBef>
                  <a:spcPct val="20000"/>
                </a:spcBef>
                <a:defRPr/>
              </a:pPr>
              <a:r>
                <a:rPr lang="id-ID" sz="3200" b="1" dirty="0"/>
                <a:t>Pejelasan &amp; Disko 4 :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Saluran &amp; Media : Aldy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Diskusi kelompok 4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43570" y="2714620"/>
              <a:ext cx="42862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5000" dirty="0"/>
                <a:t>6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28596" y="4357694"/>
            <a:ext cx="2814686" cy="2143140"/>
            <a:chOff x="428596" y="4357694"/>
            <a:chExt cx="2814686" cy="2143140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771556" y="4643447"/>
              <a:ext cx="2471726" cy="185738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/>
            <a:p>
              <a:pPr marL="342900" indent="-342900" defTabSz="914400">
                <a:spcBef>
                  <a:spcPct val="20000"/>
                </a:spcBef>
                <a:defRPr/>
              </a:pPr>
              <a:r>
                <a:rPr lang="id-ID" sz="3200" b="1" dirty="0"/>
                <a:t>Pejelasan &amp; Disko 5 :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Penjelasan tentang materi advokasi &amp; promosi : HI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Diskusi kelompok 5 -&gt; membuat materi presentasi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596" y="4357694"/>
              <a:ext cx="42862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5000" dirty="0"/>
                <a:t>7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28926" y="4357694"/>
            <a:ext cx="2886124" cy="1714512"/>
            <a:chOff x="2928926" y="4357694"/>
            <a:chExt cx="2886124" cy="1714512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3343324" y="4643447"/>
              <a:ext cx="2471726" cy="14287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/>
            <a:p>
              <a:pPr marL="342900" indent="-342900" defTabSz="914400">
                <a:spcBef>
                  <a:spcPct val="20000"/>
                </a:spcBef>
                <a:defRPr/>
              </a:pPr>
              <a:r>
                <a:rPr lang="id-ID" sz="3200" b="1" dirty="0"/>
                <a:t>Pejelasan &amp; Disko 6 :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Public Speaking : Yendy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Praktek peserta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28926" y="4357694"/>
              <a:ext cx="42862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5000" dirty="0"/>
                <a:t>8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572132" y="4357694"/>
            <a:ext cx="3214710" cy="2147658"/>
            <a:chOff x="5643570" y="4281738"/>
            <a:chExt cx="3214710" cy="2147658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5986530" y="4500570"/>
              <a:ext cx="2871750" cy="192882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47500" lnSpcReduction="20000"/>
            </a:bodyPr>
            <a:lstStyle/>
            <a:p>
              <a:pPr marL="342900" indent="-342900" defTabSz="914400">
                <a:spcBef>
                  <a:spcPct val="20000"/>
                </a:spcBef>
                <a:defRPr/>
              </a:pPr>
              <a:r>
                <a:rPr lang="id-ID" sz="3200" b="1" dirty="0"/>
                <a:t>Pejelasan &amp; Presentasi Peserta  :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Penjelasan  urutan diskusi: Nadia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Presentasi tiap kelompok</a:t>
              </a:r>
            </a:p>
            <a:p>
              <a:pPr marL="342900" indent="-342900" defTabSz="9144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id-ID" sz="3200" dirty="0"/>
                <a:t>Penentuan peserta terbaik &amp; penyerahan hadiah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43570" y="4281738"/>
              <a:ext cx="42862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5000" dirty="0"/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500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046" y="116961"/>
            <a:ext cx="8229600" cy="471891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Seat Plan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791263" y="65409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3722303" y="472327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6545768" y="369249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1964124" y="3706574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5801047" y="3713160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431" y="1551695"/>
            <a:ext cx="25755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/>
              <a:t>1</a:t>
            </a:r>
            <a:r>
              <a:rPr lang="id-ID" sz="1400" dirty="0" smtClean="0"/>
              <a:t>.</a:t>
            </a:r>
            <a:r>
              <a:rPr lang="en-US" sz="1400" dirty="0" smtClean="0"/>
              <a:t>    </a:t>
            </a:r>
            <a:r>
              <a:rPr lang="id-ID" sz="1400" b="1" dirty="0" smtClean="0"/>
              <a:t>Provinsi </a:t>
            </a:r>
            <a:r>
              <a:rPr lang="id-ID" sz="1400" b="1" dirty="0"/>
              <a:t>Aceh</a:t>
            </a:r>
          </a:p>
          <a:p>
            <a:r>
              <a:rPr lang="id-ID" sz="1400" dirty="0"/>
              <a:t>2</a:t>
            </a:r>
            <a:r>
              <a:rPr lang="id-ID" sz="1400" dirty="0" smtClean="0"/>
              <a:t>.</a:t>
            </a:r>
            <a:r>
              <a:rPr lang="en-US" sz="1400" dirty="0" smtClean="0"/>
              <a:t>    </a:t>
            </a:r>
            <a:r>
              <a:rPr lang="id-ID" sz="1400" dirty="0" smtClean="0"/>
              <a:t>Kabupaten </a:t>
            </a:r>
            <a:r>
              <a:rPr lang="id-ID" sz="1400" dirty="0"/>
              <a:t>Pidie Jaya, </a:t>
            </a:r>
          </a:p>
          <a:p>
            <a:r>
              <a:rPr lang="id-ID" sz="1400" dirty="0"/>
              <a:t>3</a:t>
            </a:r>
            <a:r>
              <a:rPr lang="id-ID" sz="1400" dirty="0" smtClean="0"/>
              <a:t>.</a:t>
            </a:r>
            <a:r>
              <a:rPr lang="en-US" sz="1400" dirty="0" smtClean="0"/>
              <a:t>    </a:t>
            </a:r>
            <a:r>
              <a:rPr lang="id-ID" sz="1400" dirty="0" smtClean="0"/>
              <a:t>Kota </a:t>
            </a:r>
            <a:r>
              <a:rPr lang="id-ID" sz="1400" dirty="0"/>
              <a:t>Sabang, </a:t>
            </a:r>
          </a:p>
          <a:p>
            <a:r>
              <a:rPr lang="id-ID" sz="1400" dirty="0" smtClean="0"/>
              <a:t>4.</a:t>
            </a:r>
            <a:r>
              <a:rPr lang="en-US" sz="1400" dirty="0" smtClean="0"/>
              <a:t>    </a:t>
            </a:r>
            <a:r>
              <a:rPr lang="id-ID" sz="1400" b="1" dirty="0" smtClean="0"/>
              <a:t>Provinsi </a:t>
            </a:r>
            <a:r>
              <a:rPr lang="id-ID" sz="1400" b="1" dirty="0"/>
              <a:t>Jawa Tengah</a:t>
            </a:r>
          </a:p>
          <a:p>
            <a:pPr marL="228600" indent="-228600">
              <a:buAutoNum type="arabicPeriod" startAt="5"/>
            </a:pPr>
            <a:r>
              <a:rPr lang="id-ID" sz="1400" dirty="0" smtClean="0"/>
              <a:t>Kabupaten </a:t>
            </a:r>
            <a:r>
              <a:rPr lang="id-ID" sz="1400" dirty="0"/>
              <a:t>Temanggung, </a:t>
            </a:r>
            <a:endParaRPr lang="en-US" sz="1400" dirty="0" smtClean="0"/>
          </a:p>
          <a:p>
            <a:pPr marL="228600" indent="-228600">
              <a:buAutoNum type="arabicPeriod" startAt="5"/>
            </a:pPr>
            <a:r>
              <a:rPr lang="id-ID" sz="1400" dirty="0" smtClean="0"/>
              <a:t>Kabupaten </a:t>
            </a:r>
            <a:r>
              <a:rPr lang="id-ID" sz="1400" dirty="0"/>
              <a:t>Wonogiri, </a:t>
            </a:r>
          </a:p>
          <a:p>
            <a:endParaRPr lang="id-ID" sz="1400" dirty="0"/>
          </a:p>
          <a:p>
            <a:r>
              <a:rPr lang="id-ID" sz="1400" dirty="0"/>
              <a:t>Fasilitator: </a:t>
            </a:r>
            <a:r>
              <a:rPr lang="en-US" sz="1400" dirty="0" smtClean="0"/>
              <a:t>Bachtarudin </a:t>
            </a:r>
            <a:r>
              <a:rPr lang="id-ID" sz="1400" dirty="0" smtClean="0"/>
              <a:t>G</a:t>
            </a:r>
            <a:r>
              <a:rPr lang="en-US" sz="1400" dirty="0" err="1" smtClean="0"/>
              <a:t>unawan</a:t>
            </a:r>
            <a:endParaRPr lang="en-US" sz="1400" dirty="0" smtClean="0"/>
          </a:p>
          <a:p>
            <a:r>
              <a:rPr lang="en-US" sz="1400" dirty="0" smtClean="0"/>
              <a:t>Aldy Mardikanto</a:t>
            </a:r>
            <a:endParaRPr lang="id-ID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231476" y="1332340"/>
            <a:ext cx="23625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400" b="1" dirty="0" err="1"/>
              <a:t>Provinsi</a:t>
            </a:r>
            <a:r>
              <a:rPr lang="en-US" sz="1400" b="1" dirty="0"/>
              <a:t> Jambi</a:t>
            </a:r>
            <a:endParaRPr lang="id-ID" sz="1400" b="1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Soralangun</a:t>
            </a:r>
            <a:r>
              <a:rPr lang="en-US" sz="1400" dirty="0"/>
              <a:t>, 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Batang</a:t>
            </a:r>
            <a:r>
              <a:rPr lang="en-US" sz="1400" dirty="0"/>
              <a:t> Hari, 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b="1" dirty="0" err="1"/>
              <a:t>Provinsi</a:t>
            </a:r>
            <a:r>
              <a:rPr lang="en-US" sz="1400" b="1" dirty="0"/>
              <a:t> Kalimantan Selatan</a:t>
            </a:r>
            <a:endParaRPr lang="id-ID" sz="1400" b="1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Hulu Sungai Selatan, </a:t>
            </a:r>
            <a:endParaRPr lang="en-US" sz="14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smtClean="0"/>
              <a:t>Kota </a:t>
            </a:r>
            <a:r>
              <a:rPr lang="en-US" sz="1400" dirty="0" err="1"/>
              <a:t>Banjarbaru</a:t>
            </a:r>
            <a:r>
              <a:rPr lang="en-US" sz="1400" dirty="0"/>
              <a:t>, </a:t>
            </a:r>
          </a:p>
          <a:p>
            <a:pPr lvl="0"/>
            <a:endParaRPr lang="en-US" sz="1400" dirty="0" smtClean="0"/>
          </a:p>
          <a:p>
            <a:pPr lvl="0"/>
            <a:r>
              <a:rPr lang="id-ID" sz="1400" dirty="0" smtClean="0"/>
              <a:t>Fasilitator</a:t>
            </a:r>
            <a:r>
              <a:rPr lang="id-ID" sz="1400" dirty="0"/>
              <a:t>: </a:t>
            </a:r>
            <a:r>
              <a:rPr lang="en-US" sz="1400" dirty="0" err="1" smtClean="0"/>
              <a:t>Dhanang</a:t>
            </a:r>
            <a:endParaRPr lang="en-US" sz="1400" dirty="0" smtClean="0"/>
          </a:p>
          <a:p>
            <a:pPr lvl="0"/>
            <a:r>
              <a:rPr lang="en-US" sz="1400" dirty="0" err="1" smtClean="0"/>
              <a:t>Roza</a:t>
            </a:r>
            <a:r>
              <a:rPr lang="en-US" sz="1400" dirty="0" smtClean="0"/>
              <a:t> </a:t>
            </a:r>
            <a:r>
              <a:rPr lang="en-US" sz="1400" dirty="0" err="1" smtClean="0"/>
              <a:t>Syofiadewi</a:t>
            </a:r>
            <a:endParaRPr lang="id-ID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98669" y="1216600"/>
            <a:ext cx="250489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400" b="1" dirty="0" err="1"/>
              <a:t>Provinsi</a:t>
            </a:r>
            <a:r>
              <a:rPr lang="en-US" sz="1400" b="1" dirty="0"/>
              <a:t> Sulawesi Utara</a:t>
            </a:r>
            <a:endParaRPr lang="id-ID" sz="1400" b="1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/>
              <a:t>Kota </a:t>
            </a:r>
            <a:r>
              <a:rPr lang="en-US" sz="1400" dirty="0" err="1"/>
              <a:t>Bolaang</a:t>
            </a:r>
            <a:r>
              <a:rPr lang="en-US" sz="1400" dirty="0"/>
              <a:t> </a:t>
            </a:r>
            <a:r>
              <a:rPr lang="en-US" sz="1400" dirty="0" err="1"/>
              <a:t>Mongondow</a:t>
            </a:r>
            <a:r>
              <a:rPr lang="en-US" sz="1400" dirty="0"/>
              <a:t> Selatan, </a:t>
            </a:r>
            <a:endParaRPr lang="en-US" sz="14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smtClean="0"/>
              <a:t>Kota </a:t>
            </a:r>
            <a:r>
              <a:rPr lang="en-US" sz="1400" dirty="0" err="1"/>
              <a:t>Kotamobagu</a:t>
            </a:r>
            <a:r>
              <a:rPr lang="en-US" sz="1400" dirty="0"/>
              <a:t>, </a:t>
            </a:r>
            <a:endParaRPr lang="en-US" sz="14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 smtClean="0"/>
              <a:t>Kabupaten</a:t>
            </a:r>
            <a:r>
              <a:rPr lang="en-US" sz="1400" dirty="0" smtClean="0"/>
              <a:t> </a:t>
            </a:r>
            <a:r>
              <a:rPr lang="en-US" sz="1400" dirty="0" err="1"/>
              <a:t>Mempawah</a:t>
            </a:r>
            <a:r>
              <a:rPr lang="en-US" sz="1400" dirty="0"/>
              <a:t>, 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Sumbawa, </a:t>
            </a:r>
            <a:endParaRPr lang="id-ID" sz="1400" dirty="0"/>
          </a:p>
          <a:p>
            <a:pPr marL="22860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Lombok </a:t>
            </a:r>
            <a:r>
              <a:rPr lang="en-US" sz="1400" dirty="0" err="1"/>
              <a:t>Timur</a:t>
            </a:r>
            <a:r>
              <a:rPr lang="en-US" sz="1400" dirty="0"/>
              <a:t>, </a:t>
            </a:r>
            <a:endParaRPr lang="en-US" sz="1400" dirty="0" smtClean="0"/>
          </a:p>
          <a:p>
            <a:pPr marL="228600" indent="-228600">
              <a:buFont typeface="+mj-lt"/>
              <a:buAutoNum type="arabicPeriod"/>
            </a:pPr>
            <a:endParaRPr lang="en-US" sz="1400" dirty="0" smtClean="0"/>
          </a:p>
          <a:p>
            <a:r>
              <a:rPr lang="id-ID" sz="1400" dirty="0" smtClean="0"/>
              <a:t>Fasilitator</a:t>
            </a:r>
            <a:r>
              <a:rPr lang="id-ID" sz="1400" dirty="0"/>
              <a:t>: </a:t>
            </a:r>
            <a:r>
              <a:rPr lang="en-US" sz="1400" dirty="0" smtClean="0"/>
              <a:t>Richard</a:t>
            </a:r>
          </a:p>
          <a:p>
            <a:r>
              <a:rPr lang="en-US" sz="1400" dirty="0" err="1" smtClean="0"/>
              <a:t>Indrastuti</a:t>
            </a:r>
            <a:endParaRPr lang="id-ID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2999" y="4533206"/>
            <a:ext cx="28911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400" b="1" dirty="0" err="1"/>
              <a:t>Provinsi</a:t>
            </a:r>
            <a:r>
              <a:rPr lang="en-US" sz="1400" b="1" dirty="0"/>
              <a:t> Sulawesi Selatan</a:t>
            </a:r>
            <a:endParaRPr lang="id-ID" sz="1400" b="1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Luwu</a:t>
            </a:r>
            <a:r>
              <a:rPr lang="en-US" sz="1400" dirty="0"/>
              <a:t>, </a:t>
            </a:r>
            <a:endParaRPr lang="en-US" sz="14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 smtClean="0"/>
              <a:t>Kabupaten</a:t>
            </a:r>
            <a:r>
              <a:rPr lang="en-US" sz="1400" dirty="0" smtClean="0"/>
              <a:t> </a:t>
            </a:r>
            <a:r>
              <a:rPr lang="en-US" sz="1400" dirty="0" err="1"/>
              <a:t>Kepulauan</a:t>
            </a:r>
            <a:r>
              <a:rPr lang="en-US" sz="1400" dirty="0"/>
              <a:t> </a:t>
            </a:r>
            <a:r>
              <a:rPr lang="en-US" sz="1400" dirty="0" err="1"/>
              <a:t>Selayar</a:t>
            </a:r>
            <a:r>
              <a:rPr lang="en-US" sz="1400" dirty="0"/>
              <a:t>, 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b="1" dirty="0" err="1"/>
              <a:t>Provinsi</a:t>
            </a:r>
            <a:r>
              <a:rPr lang="en-US" sz="1400" b="1" dirty="0"/>
              <a:t> Sumatera Selatan</a:t>
            </a:r>
            <a:endParaRPr lang="id-ID" sz="1400" b="1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Banyuasin</a:t>
            </a:r>
            <a:r>
              <a:rPr lang="en-US" sz="1400" dirty="0"/>
              <a:t>, </a:t>
            </a:r>
            <a:endParaRPr lang="en-US" sz="14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 smtClean="0"/>
              <a:t>Kabupaten</a:t>
            </a:r>
            <a:r>
              <a:rPr lang="en-US" sz="1400" dirty="0" smtClean="0"/>
              <a:t> </a:t>
            </a:r>
            <a:r>
              <a:rPr lang="en-US" sz="1400" dirty="0" err="1"/>
              <a:t>Musi</a:t>
            </a:r>
            <a:r>
              <a:rPr lang="en-US" sz="1400" dirty="0"/>
              <a:t> </a:t>
            </a:r>
            <a:r>
              <a:rPr lang="en-US" sz="1400" dirty="0" err="1"/>
              <a:t>Banyuasin</a:t>
            </a:r>
            <a:r>
              <a:rPr lang="en-US" sz="1400" dirty="0"/>
              <a:t>, </a:t>
            </a:r>
            <a:endParaRPr lang="en-US" sz="1400" dirty="0" smtClean="0"/>
          </a:p>
          <a:p>
            <a:pPr lvl="0"/>
            <a:endParaRPr lang="id-ID" sz="1400" dirty="0"/>
          </a:p>
          <a:p>
            <a:r>
              <a:rPr lang="id-ID" sz="1400" dirty="0"/>
              <a:t>Fasilitator: </a:t>
            </a:r>
            <a:r>
              <a:rPr lang="id-ID" sz="1400" dirty="0" smtClean="0"/>
              <a:t>W</a:t>
            </a:r>
            <a:r>
              <a:rPr lang="en-US" sz="1400" dirty="0" err="1" smtClean="0"/>
              <a:t>ita</a:t>
            </a:r>
            <a:r>
              <a:rPr lang="id-ID" sz="1400" dirty="0" smtClean="0"/>
              <a:t> </a:t>
            </a:r>
            <a:endParaRPr lang="en-US" sz="1400" dirty="0" smtClean="0"/>
          </a:p>
          <a:p>
            <a:r>
              <a:rPr lang="en-US" sz="1400" dirty="0" smtClean="0"/>
              <a:t>Leninta </a:t>
            </a:r>
            <a:endParaRPr lang="id-ID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325035" y="4562973"/>
            <a:ext cx="27119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400" b="1" dirty="0" err="1"/>
              <a:t>Provinsi</a:t>
            </a:r>
            <a:r>
              <a:rPr lang="en-US" sz="1400" b="1" dirty="0"/>
              <a:t> </a:t>
            </a:r>
            <a:r>
              <a:rPr lang="en-US" sz="1400" b="1" dirty="0" err="1"/>
              <a:t>Jawa</a:t>
            </a:r>
            <a:r>
              <a:rPr lang="en-US" sz="1400" b="1" dirty="0"/>
              <a:t> Barat</a:t>
            </a:r>
            <a:endParaRPr lang="id-ID" sz="1400" b="1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Karawang</a:t>
            </a:r>
            <a:r>
              <a:rPr lang="en-US" sz="1400" dirty="0"/>
              <a:t>, </a:t>
            </a:r>
            <a:endParaRPr lang="en-US" sz="14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 smtClean="0"/>
              <a:t>Kabupaten</a:t>
            </a:r>
            <a:r>
              <a:rPr lang="en-US" sz="1400" dirty="0" smtClean="0"/>
              <a:t> </a:t>
            </a:r>
            <a:r>
              <a:rPr lang="en-US" sz="1400" dirty="0"/>
              <a:t>Bandung </a:t>
            </a:r>
            <a:r>
              <a:rPr lang="en-US" sz="1400" dirty="0" smtClean="0"/>
              <a:t>Barat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/>
              <a:t>Kota Jayapura, 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Jayapura, </a:t>
            </a:r>
            <a:endParaRPr lang="id-ID" sz="1400" dirty="0"/>
          </a:p>
          <a:p>
            <a:pPr marL="228600" lvl="0" indent="-228600">
              <a:buFont typeface="+mj-lt"/>
              <a:buAutoNum type="arabicPeriod"/>
            </a:pP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Batang</a:t>
            </a:r>
            <a:r>
              <a:rPr lang="en-US" sz="1400" dirty="0"/>
              <a:t>, </a:t>
            </a:r>
            <a:endParaRPr lang="en-US" sz="1400" dirty="0" smtClean="0"/>
          </a:p>
          <a:p>
            <a:pPr marL="228600" lvl="0" indent="-228600">
              <a:buFont typeface="+mj-lt"/>
              <a:buAutoNum type="arabicPeriod"/>
            </a:pPr>
            <a:endParaRPr lang="en-US" sz="1400" dirty="0"/>
          </a:p>
          <a:p>
            <a:pPr lvl="0"/>
            <a:r>
              <a:rPr lang="en-US" sz="1400" dirty="0" err="1" smtClean="0"/>
              <a:t>Fasilitator</a:t>
            </a:r>
            <a:r>
              <a:rPr lang="en-US" sz="1400" dirty="0" smtClean="0"/>
              <a:t> : </a:t>
            </a:r>
            <a:r>
              <a:rPr lang="en-US" sz="1400" dirty="0" err="1" smtClean="0"/>
              <a:t>Isti</a:t>
            </a:r>
            <a:endParaRPr lang="en-US" sz="1400" dirty="0" smtClean="0"/>
          </a:p>
          <a:p>
            <a:pPr lvl="0"/>
            <a:r>
              <a:rPr lang="en-US" sz="1400" dirty="0" smtClean="0"/>
              <a:t>Kristin</a:t>
            </a: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1599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26</TotalTime>
  <Words>278</Words>
  <Application>Microsoft Office PowerPoint</Application>
  <PresentationFormat>On-screen Show (4:3)</PresentationFormat>
  <Paragraphs>90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Rockwell</vt:lpstr>
      <vt:lpstr>Rockwell Condensed</vt:lpstr>
      <vt:lpstr>Wingdings</vt:lpstr>
      <vt:lpstr>Wood Type</vt:lpstr>
      <vt:lpstr>MAKSUD &amp; ALUR ACARA</vt:lpstr>
      <vt:lpstr>Alur Acara</vt:lpstr>
      <vt:lpstr>Seat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MAKSUD &amp; ALUR ACARA</dc:title>
  <dc:creator>Leninta Kristiani</dc:creator>
  <cp:lastModifiedBy>Leninta Kristiani</cp:lastModifiedBy>
  <cp:revision>6</cp:revision>
  <dcterms:created xsi:type="dcterms:W3CDTF">2017-08-22T08:26:16Z</dcterms:created>
  <dcterms:modified xsi:type="dcterms:W3CDTF">2017-08-23T00:58:04Z</dcterms:modified>
</cp:coreProperties>
</file>